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C2C1-BF12-46DA-B88C-AB06E1E3B863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57DF-301A-47F7-AA71-44CB2A63D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8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C2C1-BF12-46DA-B88C-AB06E1E3B863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57DF-301A-47F7-AA71-44CB2A63D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C2C1-BF12-46DA-B88C-AB06E1E3B863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57DF-301A-47F7-AA71-44CB2A63D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3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C2C1-BF12-46DA-B88C-AB06E1E3B863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57DF-301A-47F7-AA71-44CB2A63D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0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C2C1-BF12-46DA-B88C-AB06E1E3B863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57DF-301A-47F7-AA71-44CB2A63D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7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C2C1-BF12-46DA-B88C-AB06E1E3B863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57DF-301A-47F7-AA71-44CB2A63D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9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C2C1-BF12-46DA-B88C-AB06E1E3B863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57DF-301A-47F7-AA71-44CB2A63D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00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C2C1-BF12-46DA-B88C-AB06E1E3B863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57DF-301A-47F7-AA71-44CB2A63D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2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C2C1-BF12-46DA-B88C-AB06E1E3B863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57DF-301A-47F7-AA71-44CB2A63D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3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C2C1-BF12-46DA-B88C-AB06E1E3B863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57DF-301A-47F7-AA71-44CB2A63D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0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C2C1-BF12-46DA-B88C-AB06E1E3B863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57DF-301A-47F7-AA71-44CB2A63D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1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C2C1-BF12-46DA-B88C-AB06E1E3B863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757DF-301A-47F7-AA71-44CB2A63D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1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/>
          <p:nvPr/>
        </p:nvSpPr>
        <p:spPr>
          <a:xfrm>
            <a:off x="2514600" y="1828800"/>
            <a:ext cx="4419600" cy="20574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29400" y="35814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1383268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34200" y="245006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819496" y="3048000"/>
            <a:ext cx="58767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2658070"/>
            <a:ext cx="1362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Light propagation direction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50889" y="4114800"/>
            <a:ext cx="78179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x=y=5mm</a:t>
            </a:r>
          </a:p>
          <a:p>
            <a:r>
              <a:rPr lang="en-US" dirty="0" smtClean="0"/>
              <a:t>z=10mm</a:t>
            </a:r>
          </a:p>
          <a:p>
            <a:r>
              <a:rPr lang="en-US" dirty="0" smtClean="0">
                <a:latin typeface="Symbol" pitchFamily="18" charset="2"/>
              </a:rPr>
              <a:t>q</a:t>
            </a:r>
            <a:r>
              <a:rPr lang="en-US" dirty="0" smtClean="0"/>
              <a:t>=14.2 degree</a:t>
            </a:r>
          </a:p>
          <a:p>
            <a:r>
              <a:rPr lang="en-US" dirty="0" smtClean="0"/>
              <a:t>Two surfaces in the xy plane needs to be polished and coated</a:t>
            </a:r>
          </a:p>
          <a:p>
            <a:r>
              <a:rPr lang="en-US" dirty="0" smtClean="0"/>
              <a:t>Light propagates along z axis ,optic axis make angle </a:t>
            </a:r>
            <a:r>
              <a:rPr lang="en-US" dirty="0" smtClean="0">
                <a:latin typeface="Symbol" pitchFamily="18" charset="2"/>
              </a:rPr>
              <a:t>q</a:t>
            </a:r>
            <a:r>
              <a:rPr lang="en-US" dirty="0" smtClean="0"/>
              <a:t> with it and is inside </a:t>
            </a:r>
            <a:r>
              <a:rPr lang="en-US" dirty="0" err="1" smtClean="0"/>
              <a:t>xz</a:t>
            </a:r>
            <a:r>
              <a:rPr lang="en-US" dirty="0" smtClean="0"/>
              <a:t> plane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138348" y="2450068"/>
            <a:ext cx="3357452" cy="597932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8600" y="2052173"/>
            <a:ext cx="1088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Optic axis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74274" y="2772696"/>
            <a:ext cx="383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q</a:t>
            </a:r>
            <a:endParaRPr lang="en-US" dirty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2623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Chengao</dc:creator>
  <cp:lastModifiedBy>Chengao</cp:lastModifiedBy>
  <cp:revision>5</cp:revision>
  <dcterms:created xsi:type="dcterms:W3CDTF">2012-01-12T23:25:12Z</dcterms:created>
  <dcterms:modified xsi:type="dcterms:W3CDTF">2012-01-12T23:53:04Z</dcterms:modified>
</cp:coreProperties>
</file>